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8"/>
  </p:notesMasterIdLst>
  <p:sldIdLst>
    <p:sldId id="2147482234" r:id="rId7"/>
    <p:sldId id="2147480783" r:id="rId8"/>
    <p:sldId id="2147482235" r:id="rId9"/>
    <p:sldId id="2147482237" r:id="rId10"/>
    <p:sldId id="2147482248" r:id="rId11"/>
    <p:sldId id="2147482238" r:id="rId12"/>
    <p:sldId id="2147482227" r:id="rId13"/>
    <p:sldId id="2147482241" r:id="rId14"/>
    <p:sldId id="2147482240" r:id="rId15"/>
    <p:sldId id="2147482242" r:id="rId16"/>
    <p:sldId id="2147482246" r:id="rId17"/>
    <p:sldId id="2147482245" r:id="rId18"/>
    <p:sldId id="2147482239" r:id="rId19"/>
    <p:sldId id="2147482250" r:id="rId20"/>
    <p:sldId id="2147482244" r:id="rId21"/>
    <p:sldId id="2147482251" r:id="rId22"/>
    <p:sldId id="2147482249" r:id="rId23"/>
    <p:sldId id="2147482247" r:id="rId24"/>
    <p:sldId id="2147482233" r:id="rId25"/>
    <p:sldId id="2147482252" r:id="rId26"/>
    <p:sldId id="2147482236" r:id="rId2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76" d="100"/>
          <a:sy n="76" d="100"/>
        </p:scale>
        <p:origin x="36" y="2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03/01/2025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EBEE42-667E-5D45-8DBC-38B569029167}" type="slidenum">
              <a:rPr lang="en-NL" smtClean="0"/>
              <a:t>1</a:t>
            </a:fld>
            <a:endParaRPr lang="en-NL"/>
          </a:p>
        </p:txBody>
      </p:sp>
    </p:spTree>
    <p:extLst>
      <p:ext uri="{BB962C8B-B14F-4D97-AF65-F5344CB8AC3E}">
        <p14:creationId xmlns:p14="http://schemas.microsoft.com/office/powerpoint/2010/main" val="81359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F9FE-90D4-B769-86B8-D7B99D0B3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1AC12-1A02-B811-4E8B-75AE7A160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944D1-E235-3591-2CAF-C782412C9DB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AAB0D8-B128-88A9-FF0E-44D35C7F54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528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658396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3/1/2025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image" Target="../media/image12.svg"/><Relationship Id="rId5" Type="http://schemas.openxmlformats.org/officeDocument/2006/relationships/slideLayout" Target="../slideLayouts/slideLayout3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1.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2.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theme" Target="../theme/theme3.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4.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7" r:id="rId49"/>
    <p:sldLayoutId id="214748389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3/1/2025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80.xml"/><Relationship Id="rId6" Type="http://schemas.openxmlformats.org/officeDocument/2006/relationships/image" Target="../media/image52.png"/><Relationship Id="rId5" Type="http://schemas.openxmlformats.org/officeDocument/2006/relationships/image" Target="../media/image69.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68.png"/><Relationship Id="rId5" Type="http://schemas.openxmlformats.org/officeDocument/2006/relationships/image" Target="../media/image52.png"/><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75.xml"/><Relationship Id="rId6" Type="http://schemas.openxmlformats.org/officeDocument/2006/relationships/image" Target="../media/image52.png"/><Relationship Id="rId5" Type="http://schemas.openxmlformats.org/officeDocument/2006/relationships/image" Target="../media/image70.png"/><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5.xml"/><Relationship Id="rId6" Type="http://schemas.openxmlformats.org/officeDocument/2006/relationships/image" Target="../media/image68.png"/><Relationship Id="rId5" Type="http://schemas.openxmlformats.org/officeDocument/2006/relationships/image" Target="../media/image52.png"/><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5.xml"/><Relationship Id="rId6" Type="http://schemas.openxmlformats.org/officeDocument/2006/relationships/image" Target="../media/image68.png"/><Relationship Id="rId5" Type="http://schemas.openxmlformats.org/officeDocument/2006/relationships/image" Target="../media/image52.png"/><Relationship Id="rId4" Type="http://schemas.openxmlformats.org/officeDocument/2006/relationships/image" Target="../media/image51.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openxmlformats.org/officeDocument/2006/relationships/image" Target="../media/image68.png"/><Relationship Id="rId5" Type="http://schemas.openxmlformats.org/officeDocument/2006/relationships/image" Target="../media/image52.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04.xml"/><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5.xml"/><Relationship Id="rId5" Type="http://schemas.openxmlformats.org/officeDocument/2006/relationships/image" Target="../media/image68.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384D90C-B0D0-5FEF-D6AC-81508E9199D9}"/>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FA7FA649-7E85-4E9E-D9D8-2292290C64FD}"/>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04DD658-F6EC-3AFB-4CFC-538A619E7565}"/>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694C764A-59F7-CD19-0CB9-34509A467EDC}"/>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76F4C77E-7F9B-D634-D74A-BAFC26552CA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A6A40DAD-A54D-4486-B63A-1C56E502F179}"/>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8FDBD7B7-C7AE-6667-365D-7DC8D499F2D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98F5D02E-4C1C-BE09-B0C0-E4B3CCECB77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1C7B16D8-8E29-2609-E59B-6E139450806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pic>
        <p:nvPicPr>
          <p:cNvPr id="2" name="Picture 1">
            <a:extLst>
              <a:ext uri="{FF2B5EF4-FFF2-40B4-BE49-F238E27FC236}">
                <a16:creationId xmlns:a16="http://schemas.microsoft.com/office/drawing/2014/main" id="{55D8C935-4DE7-738B-175C-2526B03C09C6}"/>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82652CCD-05D5-CFBE-2B11-E5F77093EFB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66DD8DBB-F9E6-A3E7-9841-FED435F24820}"/>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2" name="Picture 11">
            <a:extLst>
              <a:ext uri="{FF2B5EF4-FFF2-40B4-BE49-F238E27FC236}">
                <a16:creationId xmlns:a16="http://schemas.microsoft.com/office/drawing/2014/main" id="{CF2373F6-9F43-F5F9-A3C1-5B49A82DBBD3}"/>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3813330"/>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Todavía</a:t>
            </a:r>
            <a:r>
              <a:rPr lang="en-CA" dirty="0">
                <a:gradFill flip="none" rotWithShape="1">
                  <a:gsLst>
                    <a:gs pos="100000">
                      <a:srgbClr val="D59ED7"/>
                    </a:gs>
                    <a:gs pos="1786">
                      <a:srgbClr val="8DC8E8"/>
                    </a:gs>
                    <a:gs pos="46000">
                      <a:srgbClr val="8DC8E8"/>
                    </a:gs>
                  </a:gsLst>
                  <a:lin ang="18900000" scaled="1"/>
                  <a:tileRect/>
                </a:gradFill>
                <a:latin typeface="Segoe UI Semibold"/>
              </a:rPr>
              <a:t> 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han</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CA" dirty="0" err="1">
                <a:gradFill flip="none" rotWithShape="1">
                  <a:gsLst>
                    <a:gs pos="100000">
                      <a:srgbClr val="D59ED7"/>
                    </a:gs>
                    <a:gs pos="1786">
                      <a:srgbClr val="8DC8E8"/>
                    </a:gs>
                    <a:gs pos="46000">
                      <a:srgbClr val="8DC8E8"/>
                    </a:gs>
                  </a:gsLst>
                  <a:lin ang="18900000" scaled="1"/>
                  <a:tileRect/>
                </a:gradFill>
                <a:latin typeface="Segoe UI Semibold"/>
              </a:rPr>
              <a:t>apuntado</a:t>
            </a:r>
            <a:r>
              <a:rPr lang="en-CA" dirty="0">
                <a:gradFill flip="none" rotWithShape="1">
                  <a:gsLst>
                    <a:gs pos="100000">
                      <a:srgbClr val="D59ED7"/>
                    </a:gs>
                    <a:gs pos="1786">
                      <a:srgbClr val="8DC8E8"/>
                    </a:gs>
                    <a:gs pos="46000">
                      <a:srgbClr val="8DC8E8"/>
                    </a:gs>
                  </a:gsLst>
                  <a:lin ang="18900000" scaled="1"/>
                  <a:tileRect/>
                </a:gradFill>
                <a:latin typeface="Segoe UI Semibold"/>
              </a:rPr>
              <a:t> al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GB"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D329C63B-5B47-C65E-351A-D3732256A76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github.com/emimontesdeoca/global-ai-2025-madrid-semantickernel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6" name="Picture 5">
            <a:extLst>
              <a:ext uri="{FF2B5EF4-FFF2-40B4-BE49-F238E27FC236}">
                <a16:creationId xmlns:a16="http://schemas.microsoft.com/office/drawing/2014/main" id="{00FA4917-1D2D-03D2-70E2-74D4AE3E6914}"/>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008ED-77C2-676F-797A-D78E89D8588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0E51BEB-79BC-9A9B-E7D0-ABBCA87B8D25}"/>
              </a:ext>
            </a:extLst>
          </p:cNvPr>
          <p:cNvSpPr txBox="1">
            <a:spLocks noGrp="1"/>
          </p:cNvSpPr>
          <p:nvPr>
            <p:ph type="title" idx="4294967295"/>
          </p:nvPr>
        </p:nvSpPr>
        <p:spPr>
          <a:xfrm>
            <a:off x="1452880" y="1121910"/>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¡¡QA + SORTEO!!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3" name="Picture 2" descr="A black background with white text&#10;&#10;Description automatically generated">
            <a:extLst>
              <a:ext uri="{FF2B5EF4-FFF2-40B4-BE49-F238E27FC236}">
                <a16:creationId xmlns:a16="http://schemas.microsoft.com/office/drawing/2014/main" id="{B85453B5-8D42-808A-5468-0BD36E54795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DBDFB984-4841-B015-0E4E-B80075F10DFD}"/>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ACAC3AE6-C2FF-C097-A38A-CF0A8C2C2509}"/>
              </a:ext>
            </a:extLst>
          </p:cNvPr>
          <p:cNvPicPr>
            <a:picLocks noChangeAspect="1"/>
          </p:cNvPicPr>
          <p:nvPr/>
        </p:nvPicPr>
        <p:blipFill>
          <a:blip r:embed="rId4"/>
          <a:stretch>
            <a:fillRect/>
          </a:stretch>
        </p:blipFill>
        <p:spPr>
          <a:xfrm>
            <a:off x="4768692" y="2728399"/>
            <a:ext cx="2654615" cy="2587971"/>
          </a:xfrm>
          <a:prstGeom prst="rect">
            <a:avLst/>
          </a:prstGeom>
        </p:spPr>
      </p:pic>
    </p:spTree>
    <p:extLst>
      <p:ext uri="{BB962C8B-B14F-4D97-AF65-F5344CB8AC3E}">
        <p14:creationId xmlns:p14="http://schemas.microsoft.com/office/powerpoint/2010/main" val="336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28" name="TextBox 7">
            <a:extLst>
              <a:ext uri="{FF2B5EF4-FFF2-40B4-BE49-F238E27FC236}">
                <a16:creationId xmlns:a16="http://schemas.microsoft.com/office/drawing/2014/main" id="{F3AD5029-7CE4-A7D8-4917-B7CE98DCA9A8}"/>
              </a:ext>
            </a:extLst>
          </p:cNvPr>
          <p:cNvSpPr txBox="1"/>
          <p:nvPr/>
        </p:nvSpPr>
        <p:spPr>
          <a:xfrm>
            <a:off x="870686" y="426756"/>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29" name="Rectángulo: esquinas redondeadas 15">
            <a:extLst>
              <a:ext uri="{FF2B5EF4-FFF2-40B4-BE49-F238E27FC236}">
                <a16:creationId xmlns:a16="http://schemas.microsoft.com/office/drawing/2014/main" id="{63361303-E0C3-3FE6-71BD-85A47D069149}"/>
              </a:ext>
            </a:extLst>
          </p:cNvPr>
          <p:cNvSpPr/>
          <p:nvPr/>
        </p:nvSpPr>
        <p:spPr bwMode="auto">
          <a:xfrm>
            <a:off x="715978" y="2056440"/>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983073"/>
            <a:ext cx="4073312" cy="1596482"/>
          </a:xfrm>
          <a:prstGeom prst="rect">
            <a:avLst/>
          </a:prstGeom>
        </p:spPr>
      </p:pic>
      <p:pic>
        <p:nvPicPr>
          <p:cNvPr id="31"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915746"/>
            <a:ext cx="4263520" cy="1671032"/>
          </a:xfrm>
          <a:prstGeom prst="rect">
            <a:avLst/>
          </a:prstGeom>
        </p:spPr>
      </p:pic>
      <p:pic>
        <p:nvPicPr>
          <p:cNvPr id="32"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839399"/>
            <a:ext cx="2462688" cy="759970"/>
          </a:xfrm>
          <a:prstGeom prst="rect">
            <a:avLst/>
          </a:prstGeom>
        </p:spPr>
      </p:pic>
      <p:pic>
        <p:nvPicPr>
          <p:cNvPr id="33"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6056977"/>
            <a:ext cx="2148840" cy="661181"/>
          </a:xfrm>
          <a:prstGeom prst="rect">
            <a:avLst/>
          </a:prstGeom>
        </p:spPr>
      </p:pic>
      <p:pic>
        <p:nvPicPr>
          <p:cNvPr id="34"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703579"/>
            <a:ext cx="3028203" cy="934485"/>
          </a:xfrm>
          <a:prstGeom prst="rect">
            <a:avLst/>
          </a:prstGeom>
        </p:spPr>
      </p:pic>
      <p:pic>
        <p:nvPicPr>
          <p:cNvPr id="35"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631998"/>
            <a:ext cx="2510670" cy="774777"/>
          </a:xfrm>
          <a:prstGeom prst="rect">
            <a:avLst/>
          </a:prstGeom>
        </p:spPr>
      </p:pic>
      <p:pic>
        <p:nvPicPr>
          <p:cNvPr id="36"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576217"/>
            <a:ext cx="2576387" cy="795056"/>
          </a:xfrm>
          <a:prstGeom prst="rect">
            <a:avLst/>
          </a:prstGeom>
        </p:spPr>
      </p:pic>
      <p:pic>
        <p:nvPicPr>
          <p:cNvPr id="37" name="Picture 36"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8130278" y="749786"/>
            <a:ext cx="2781300" cy="869156"/>
          </a:xfrm>
          <a:prstGeom prst="rect">
            <a:avLst/>
          </a:prstGeom>
        </p:spPr>
      </p:pic>
      <p:pic>
        <p:nvPicPr>
          <p:cNvPr id="38" name="Picture 37"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399170"/>
            <a:ext cx="4139532" cy="798099"/>
          </a:xfrm>
          <a:prstGeom prst="rect">
            <a:avLst/>
          </a:prstGeom>
        </p:spPr>
      </p:pic>
      <p:pic>
        <p:nvPicPr>
          <p:cNvPr id="39" name="Picture 38"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613586"/>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436948"/>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2" name="TextBox 7">
            <a:extLst>
              <a:ext uri="{FF2B5EF4-FFF2-40B4-BE49-F238E27FC236}">
                <a16:creationId xmlns:a16="http://schemas.microsoft.com/office/drawing/2014/main" id="{F3AD5029-7CE4-A7D8-4917-B7CE98DCA9A8}"/>
              </a:ext>
            </a:extLst>
          </p:cNvPr>
          <p:cNvSpPr txBox="1"/>
          <p:nvPr/>
        </p:nvSpPr>
        <p:spPr>
          <a:xfrm>
            <a:off x="870686" y="377772"/>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3" name="Rectángulo: esquinas redondeadas 15">
            <a:extLst>
              <a:ext uri="{FF2B5EF4-FFF2-40B4-BE49-F238E27FC236}">
                <a16:creationId xmlns:a16="http://schemas.microsoft.com/office/drawing/2014/main" id="{63361303-E0C3-3FE6-71BD-85A47D069149}"/>
              </a:ext>
            </a:extLst>
          </p:cNvPr>
          <p:cNvSpPr/>
          <p:nvPr/>
        </p:nvSpPr>
        <p:spPr bwMode="auto">
          <a:xfrm>
            <a:off x="715978" y="1917648"/>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844281"/>
            <a:ext cx="4073312" cy="1596482"/>
          </a:xfrm>
          <a:prstGeom prst="rect">
            <a:avLst/>
          </a:prstGeom>
        </p:spPr>
      </p:pic>
      <p:pic>
        <p:nvPicPr>
          <p:cNvPr id="7"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776954"/>
            <a:ext cx="4263520" cy="1671032"/>
          </a:xfrm>
          <a:prstGeom prst="rect">
            <a:avLst/>
          </a:prstGeom>
        </p:spPr>
      </p:pic>
      <p:pic>
        <p:nvPicPr>
          <p:cNvPr id="9"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700607"/>
            <a:ext cx="2462688" cy="759970"/>
          </a:xfrm>
          <a:prstGeom prst="rect">
            <a:avLst/>
          </a:prstGeom>
        </p:spPr>
      </p:pic>
      <p:pic>
        <p:nvPicPr>
          <p:cNvPr id="10"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5918185"/>
            <a:ext cx="2148840" cy="661181"/>
          </a:xfrm>
          <a:prstGeom prst="rect">
            <a:avLst/>
          </a:prstGeom>
        </p:spPr>
      </p:pic>
      <p:pic>
        <p:nvPicPr>
          <p:cNvPr id="11"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564787"/>
            <a:ext cx="3028203" cy="934485"/>
          </a:xfrm>
          <a:prstGeom prst="rect">
            <a:avLst/>
          </a:prstGeom>
        </p:spPr>
      </p:pic>
      <p:pic>
        <p:nvPicPr>
          <p:cNvPr id="12"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493206"/>
            <a:ext cx="2510670" cy="774777"/>
          </a:xfrm>
          <a:prstGeom prst="rect">
            <a:avLst/>
          </a:prstGeom>
        </p:spPr>
      </p:pic>
      <p:pic>
        <p:nvPicPr>
          <p:cNvPr id="13"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437425"/>
            <a:ext cx="2576387" cy="795056"/>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7918994" y="635712"/>
            <a:ext cx="2781300" cy="869156"/>
          </a:xfrm>
          <a:prstGeom prst="rect">
            <a:avLst/>
          </a:prstGeom>
        </p:spPr>
      </p:pic>
      <p:pic>
        <p:nvPicPr>
          <p:cNvPr id="15" name="Picture 14"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260378"/>
            <a:ext cx="4139532" cy="798099"/>
          </a:xfrm>
          <a:prstGeom prst="rect">
            <a:avLst/>
          </a:prstGeom>
        </p:spPr>
      </p:pic>
      <p:pic>
        <p:nvPicPr>
          <p:cNvPr id="26" name="Picture 25"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474794"/>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298156"/>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882141" y="771432"/>
            <a:ext cx="4140378" cy="4294998"/>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8779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18" name="Picture 17">
            <a:extLst>
              <a:ext uri="{FF2B5EF4-FFF2-40B4-BE49-F238E27FC236}">
                <a16:creationId xmlns:a16="http://schemas.microsoft.com/office/drawing/2014/main" id="{9BDCD61E-3D3D-ABB0-48B4-3B62D388CEEF}"/>
              </a:ext>
            </a:extLst>
          </p:cNvPr>
          <p:cNvPicPr>
            <a:picLocks noChangeAspect="1"/>
          </p:cNvPicPr>
          <p:nvPr/>
        </p:nvPicPr>
        <p:blipFill>
          <a:blip r:embed="rId6"/>
          <a:stretch>
            <a:fillRect/>
          </a:stretch>
        </p:blipFill>
        <p:spPr>
          <a:xfrm>
            <a:off x="5980104" y="4082898"/>
            <a:ext cx="5218105" cy="2236331"/>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7"/>
          <a:stretch>
            <a:fillRect/>
          </a:stretch>
        </p:blipFill>
        <p:spPr>
          <a:xfrm>
            <a:off x="10632806" y="123340"/>
            <a:ext cx="1445442" cy="451700"/>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aquí</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3"/>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4"/>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DBB23AAB-1C2E-B448-9B33-7D0F1895A018}"/>
              </a:ext>
            </a:extLst>
          </p:cNvPr>
          <p:cNvPicPr>
            <a:picLocks noChangeAspect="1"/>
          </p:cNvPicPr>
          <p:nvPr/>
        </p:nvPicPr>
        <p:blipFill>
          <a:blip r:embed="rId5"/>
          <a:stretch>
            <a:fillRect/>
          </a:stretch>
        </p:blipFill>
        <p:spPr>
          <a:xfrm>
            <a:off x="2390862" y="2752458"/>
            <a:ext cx="3632433" cy="3541242"/>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6B489605-39A3-7973-1636-705E74E588E4}"/>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a:t>
            </a:r>
            <a:r>
              <a:rPr lang="en-GB" sz="3200">
                <a:gradFill>
                  <a:gsLst>
                    <a:gs pos="1250">
                      <a:srgbClr val="FFFFFF"/>
                    </a:gs>
                    <a:gs pos="100000">
                      <a:srgbClr val="FFFFFF"/>
                    </a:gs>
                  </a:gsLst>
                  <a:lin ang="5400000" scaled="0"/>
                </a:gradFill>
                <a:latin typeface="Segoe UI"/>
                <a:sym typeface="Arial"/>
              </a:rPr>
              <a:t>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A7076B8-6442-CFA2-CAE1-18A1FA7040CE}"/>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4F967C08-0471-11CD-8D08-D2A2AE9FDAC7}"/>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C401C4CF-0167-4545-04A4-25B4E0D3A993}"/>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962</TotalTime>
  <Words>1713</Words>
  <Application>Microsoft Office PowerPoint</Application>
  <PresentationFormat>Widescreen</PresentationFormat>
  <Paragraphs>168</Paragraphs>
  <Slides>21</Slides>
  <Notes>21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21</vt:i4>
      </vt:variant>
    </vt:vector>
  </HeadingPairs>
  <TitlesOfParts>
    <vt:vector size="37"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¡Hay sorteo (solo aquí)!</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lpstr>¡¡QA + SORTEO!!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68</cp:revision>
  <dcterms:created xsi:type="dcterms:W3CDTF">2023-09-25T13:57:04Z</dcterms:created>
  <dcterms:modified xsi:type="dcterms:W3CDTF">2025-03-01T11:32:55Z</dcterms:modified>
</cp:coreProperties>
</file>